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4"/>
  </p:sldMasterIdLst>
  <p:sldIdLst>
    <p:sldId id="257" r:id="rId5"/>
    <p:sldId id="261" r:id="rId6"/>
    <p:sldId id="262" r:id="rId7"/>
    <p:sldId id="263" r:id="rId8"/>
    <p:sldId id="265" r:id="rId9"/>
    <p:sldId id="264" r:id="rId10"/>
    <p:sldId id="266" r:id="rId11"/>
    <p:sldId id="272" r:id="rId12"/>
    <p:sldId id="267" r:id="rId13"/>
    <p:sldId id="271" r:id="rId14"/>
    <p:sldId id="270" r:id="rId15"/>
    <p:sldId id="269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D22F"/>
    <a:srgbClr val="F03F2B"/>
    <a:srgbClr val="344529"/>
    <a:srgbClr val="2B3922"/>
    <a:srgbClr val="2E3722"/>
    <a:srgbClr val="FCF7F1"/>
    <a:srgbClr val="B8D233"/>
    <a:srgbClr val="5CC6D6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4619" autoAdjust="0"/>
  </p:normalViewPr>
  <p:slideViewPr>
    <p:cSldViewPr snapToGrid="0">
      <p:cViewPr>
        <p:scale>
          <a:sx n="66" d="100"/>
          <a:sy n="66" d="100"/>
        </p:scale>
        <p:origin x="138" y="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4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App for every-one to use, easy to use. 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Simple terminal app with main menu.</a:t>
          </a:r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The skies the limit with future development.</a:t>
          </a:r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3"/>
      <dgm:spPr/>
    </dgm:pt>
    <dgm:pt modelId="{7C175B98-93F4-4D7C-BB95-1514AB879CD5}" type="pres">
      <dgm:prSet presAssocID="{40FC4FFE-8987-4A26-B7F4-8A516F18ADAE}" presName="iconRect" presStyleLbl="node1" presStyleIdx="0" presStyleCnt="3" custLinFactNeighborX="1623" custLinFactNeighborY="154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dge Tick1 outline"/>
        </a:ext>
      </dgm:extLst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3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1" presStyleCnt="3"/>
      <dgm:spPr/>
    </dgm:pt>
    <dgm:pt modelId="{DB4CA7C4-FCA1-4127-B20A-2A5C031A3CF4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amburger Menu Icon with solid fill"/>
        </a:ext>
      </dgm:extLst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5A266296-0042-402F-92EF-D59AB148E92E}" type="pres">
      <dgm:prSet presAssocID="{9646853A-8964-4519-A5B1-0B7D18B2983D}" presName="sibTrans" presStyleCnt="0"/>
      <dgm:spPr/>
    </dgm:pt>
    <dgm:pt modelId="{ECFA770B-DE2C-4683-A038-58D0FE44BC27}" type="pres">
      <dgm:prSet presAssocID="{1C383F32-22E8-4F62-A3E0-BDC3D5F48992}" presName="compNode" presStyleCnt="0"/>
      <dgm:spPr/>
    </dgm:pt>
    <dgm:pt modelId="{FF93E135-77D6-48A0-8871-9BC93D705D06}" type="pres">
      <dgm:prSet presAssocID="{1C383F32-22E8-4F62-A3E0-BDC3D5F48992}" presName="iconBgRect" presStyleLbl="bgShp" presStyleIdx="2" presStyleCnt="3"/>
      <dgm:spPr/>
    </dgm:pt>
    <dgm:pt modelId="{39509775-983E-4110-B989-EE2CD6514BE0}" type="pres">
      <dgm:prSet presAssocID="{1C383F32-22E8-4F62-A3E0-BDC3D5F4899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irplane"/>
        </a:ext>
      </dgm:extLst>
    </dgm:pt>
    <dgm:pt modelId="{493B43B2-705C-4AE5-8A77-D8DEEDA1B5CF}" type="pres">
      <dgm:prSet presAssocID="{1C383F32-22E8-4F62-A3E0-BDC3D5F48992}" presName="spaceRect" presStyleCnt="0"/>
      <dgm:spPr/>
    </dgm:pt>
    <dgm:pt modelId="{1AEDC777-00B3-41D7-9AE1-23D741E941C3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7A710F69-5154-4855-ACF5-BC7C1BF85A80}" type="presOf" srcId="{49225C73-1633-42F1-AB3B-7CB183E5F8B8}" destId="{7E6FE37A-5DB0-4899-9FCB-0CE39BC185F8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1496FC70-DB8B-48D4-98DE-DD2856E389EE}" type="presOf" srcId="{1C383F32-22E8-4F62-A3E0-BDC3D5F48992}" destId="{1AEDC777-00B3-41D7-9AE1-23D741E941C3}" srcOrd="0" destOrd="0" presId="urn:microsoft.com/office/officeart/2018/5/layout/IconCircleLabel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355227E3-55E0-4343-BC8D-FC0EB1694F48}" type="presOf" srcId="{40FC4FFE-8987-4A26-B7F4-8A516F18ADAE}" destId="{127117FB-F8A7-4A20-A8A7-EC686DDC76D0}" srcOrd="0" destOrd="0" presId="urn:microsoft.com/office/officeart/2018/5/layout/IconCircleLabelList"/>
    <dgm:cxn modelId="{555498CB-3ED1-404E-A25F-EB243EFC5FB1}" type="presParOf" srcId="{50B3CE7C-E10B-4E23-BD93-03664997C932}" destId="{DE9CE479-E4AE-4283-AEF1-10C1535B4324}" srcOrd="0" destOrd="0" presId="urn:microsoft.com/office/officeart/2018/5/layout/IconCircleLabelList"/>
    <dgm:cxn modelId="{11F12D49-CD08-4D50-BD13-3ECBC3A476A4}" type="presParOf" srcId="{DE9CE479-E4AE-4283-AEF1-10C1535B4324}" destId="{B59FCF02-CAD2-4D6F-9542-AD86711168CA}" srcOrd="0" destOrd="0" presId="urn:microsoft.com/office/officeart/2018/5/layout/IconCircleLabelList"/>
    <dgm:cxn modelId="{F443A659-540B-487B-97F9-49219CF60D6B}" type="presParOf" srcId="{DE9CE479-E4AE-4283-AEF1-10C1535B4324}" destId="{7C175B98-93F4-4D7C-BB95-1514AB879CD5}" srcOrd="1" destOrd="0" presId="urn:microsoft.com/office/officeart/2018/5/layout/IconCircleLabelList"/>
    <dgm:cxn modelId="{A503D7AB-7D64-4163-93B5-1CEEDAE81823}" type="presParOf" srcId="{DE9CE479-E4AE-4283-AEF1-10C1535B4324}" destId="{677A3090-5F01-43FD-9FA6-C0420AD80FD6}" srcOrd="2" destOrd="0" presId="urn:microsoft.com/office/officeart/2018/5/layout/IconCircleLabelList"/>
    <dgm:cxn modelId="{780188ED-7DCE-45BB-B6AF-91BE48969612}" type="presParOf" srcId="{DE9CE479-E4AE-4283-AEF1-10C1535B4324}" destId="{127117FB-F8A7-4A20-A8A7-EC686DDC76D0}" srcOrd="3" destOrd="0" presId="urn:microsoft.com/office/officeart/2018/5/layout/IconCircleLabelList"/>
    <dgm:cxn modelId="{155719F8-A89B-4E96-BC49-C48BC717F480}" type="presParOf" srcId="{50B3CE7C-E10B-4E23-BD93-03664997C932}" destId="{FD1EED9C-83D3-41AD-A09B-D3B36354168F}" srcOrd="1" destOrd="0" presId="urn:microsoft.com/office/officeart/2018/5/layout/IconCircleLabelList"/>
    <dgm:cxn modelId="{2772E199-56B0-4310-A55E-67D00CA3E59E}" type="presParOf" srcId="{50B3CE7C-E10B-4E23-BD93-03664997C932}" destId="{C998AB0A-577D-44AA-A068-F634DDE7BD47}" srcOrd="2" destOrd="0" presId="urn:microsoft.com/office/officeart/2018/5/layout/IconCircleLabelList"/>
    <dgm:cxn modelId="{4E351D18-D97F-4B92-A608-2E9600B91C28}" type="presParOf" srcId="{C998AB0A-577D-44AA-A068-F634DDE7BD47}" destId="{BCD8CDD9-0C56-4401-ADB1-8B48DAB2C96F}" srcOrd="0" destOrd="0" presId="urn:microsoft.com/office/officeart/2018/5/layout/IconCircleLabelList"/>
    <dgm:cxn modelId="{B3DC724C-4569-4E9D-BD5A-49E4CD991FD0}" type="presParOf" srcId="{C998AB0A-577D-44AA-A068-F634DDE7BD47}" destId="{DB4CA7C4-FCA1-4127-B20A-2A5C031A3CF4}" srcOrd="1" destOrd="0" presId="urn:microsoft.com/office/officeart/2018/5/layout/IconCircleLabelList"/>
    <dgm:cxn modelId="{AD1AB552-CCE0-4911-BB9E-5D4A60B21F4F}" type="presParOf" srcId="{C998AB0A-577D-44AA-A068-F634DDE7BD47}" destId="{9B0C8FBF-0BDD-48A5-967E-F3FE71659F6A}" srcOrd="2" destOrd="0" presId="urn:microsoft.com/office/officeart/2018/5/layout/IconCircleLabelList"/>
    <dgm:cxn modelId="{8558F796-2D01-40FE-A21A-7530EEBC3BC3}" type="presParOf" srcId="{C998AB0A-577D-44AA-A068-F634DDE7BD47}" destId="{7E6FE37A-5DB0-4899-9FCB-0CE39BC185F8}" srcOrd="3" destOrd="0" presId="urn:microsoft.com/office/officeart/2018/5/layout/IconCircleLabelList"/>
    <dgm:cxn modelId="{1532E2BE-82E9-40A4-A6F7-40B60FC879AE}" type="presParOf" srcId="{50B3CE7C-E10B-4E23-BD93-03664997C932}" destId="{5A266296-0042-402F-92EF-D59AB148E92E}" srcOrd="3" destOrd="0" presId="urn:microsoft.com/office/officeart/2018/5/layout/IconCircleLabelList"/>
    <dgm:cxn modelId="{3A7F4DB9-1469-4F58-B633-24B7EEE084D1}" type="presParOf" srcId="{50B3CE7C-E10B-4E23-BD93-03664997C932}" destId="{ECFA770B-DE2C-4683-A038-58D0FE44BC27}" srcOrd="4" destOrd="0" presId="urn:microsoft.com/office/officeart/2018/5/layout/IconCircleLabelList"/>
    <dgm:cxn modelId="{91311827-CDAC-4BA8-B4A3-117AFD1CEE2D}" type="presParOf" srcId="{ECFA770B-DE2C-4683-A038-58D0FE44BC27}" destId="{FF93E135-77D6-48A0-8871-9BC93D705D06}" srcOrd="0" destOrd="0" presId="urn:microsoft.com/office/officeart/2018/5/layout/IconCircleLabelList"/>
    <dgm:cxn modelId="{83B7CA40-11B7-4507-8422-A40F02D469B2}" type="presParOf" srcId="{ECFA770B-DE2C-4683-A038-58D0FE44BC27}" destId="{39509775-983E-4110-B989-EE2CD6514BE0}" srcOrd="1" destOrd="0" presId="urn:microsoft.com/office/officeart/2018/5/layout/IconCircleLabelList"/>
    <dgm:cxn modelId="{A44BB251-01EB-4DEF-A28C-6D495183E4DC}" type="presParOf" srcId="{ECFA770B-DE2C-4683-A038-58D0FE44BC27}" destId="{493B43B2-705C-4AE5-8A77-D8DEEDA1B5CF}" srcOrd="2" destOrd="0" presId="urn:microsoft.com/office/officeart/2018/5/layout/IconCircleLabelList"/>
    <dgm:cxn modelId="{1EFA52DF-3C80-4DAA-BED6-AFE2F81796B2}" type="presParOf" srcId="{ECFA770B-DE2C-4683-A038-58D0FE44BC27}" destId="{1AEDC777-00B3-41D7-9AE1-23D741E941C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E9B6018-9842-4E6C-A4FF-8D4BF7B7C1CA}" type="doc">
      <dgm:prSet loTypeId="urn:microsoft.com/office/officeart/2005/8/layout/chevron2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62462B45-3C34-4CD7-B88F-D6D26E1C7954}">
      <dgm:prSet phldrT="[Text]"/>
      <dgm:spPr/>
      <dgm:t>
        <a:bodyPr/>
        <a:lstStyle/>
        <a:p>
          <a:r>
            <a:rPr lang="en-AU" dirty="0"/>
            <a:t>Add</a:t>
          </a:r>
        </a:p>
      </dgm:t>
    </dgm:pt>
    <dgm:pt modelId="{3F1574FD-7380-47B8-A6A8-8F54322FD99C}" type="parTrans" cxnId="{4DB62622-1958-4AB8-BA7E-A66375246F4C}">
      <dgm:prSet/>
      <dgm:spPr/>
      <dgm:t>
        <a:bodyPr/>
        <a:lstStyle/>
        <a:p>
          <a:endParaRPr lang="en-AU"/>
        </a:p>
      </dgm:t>
    </dgm:pt>
    <dgm:pt modelId="{E5575804-BD58-4A31-9B43-7AE83B7CD9E3}" type="sibTrans" cxnId="{4DB62622-1958-4AB8-BA7E-A66375246F4C}">
      <dgm:prSet/>
      <dgm:spPr/>
      <dgm:t>
        <a:bodyPr/>
        <a:lstStyle/>
        <a:p>
          <a:endParaRPr lang="en-AU"/>
        </a:p>
      </dgm:t>
    </dgm:pt>
    <dgm:pt modelId="{85049AC9-245B-4EF1-A1DF-87DD89C229EE}">
      <dgm:prSet phldrT="[Text]"/>
      <dgm:spPr/>
      <dgm:t>
        <a:bodyPr/>
        <a:lstStyle/>
        <a:p>
          <a:r>
            <a:rPr lang="en-AU" dirty="0"/>
            <a:t>Add your items</a:t>
          </a:r>
        </a:p>
      </dgm:t>
    </dgm:pt>
    <dgm:pt modelId="{10DD33A1-B3EC-4D2D-A517-4A323561F2EE}" type="parTrans" cxnId="{DFBFA167-FC30-421D-BBC6-711769DA3142}">
      <dgm:prSet/>
      <dgm:spPr/>
      <dgm:t>
        <a:bodyPr/>
        <a:lstStyle/>
        <a:p>
          <a:endParaRPr lang="en-AU"/>
        </a:p>
      </dgm:t>
    </dgm:pt>
    <dgm:pt modelId="{7AEBC934-9BCE-412A-AADB-6F055F39D63D}" type="sibTrans" cxnId="{DFBFA167-FC30-421D-BBC6-711769DA3142}">
      <dgm:prSet/>
      <dgm:spPr/>
      <dgm:t>
        <a:bodyPr/>
        <a:lstStyle/>
        <a:p>
          <a:endParaRPr lang="en-AU"/>
        </a:p>
      </dgm:t>
    </dgm:pt>
    <dgm:pt modelId="{F4B4B153-B7AE-4C5B-A68C-AD3608E83B3B}">
      <dgm:prSet phldrT="[Text]"/>
      <dgm:spPr/>
      <dgm:t>
        <a:bodyPr/>
        <a:lstStyle/>
        <a:p>
          <a:r>
            <a:rPr lang="en-AU" dirty="0"/>
            <a:t>Add the amount of times you wish with said item</a:t>
          </a:r>
        </a:p>
      </dgm:t>
    </dgm:pt>
    <dgm:pt modelId="{19B5D863-B615-48C0-85D2-02D46ACF680C}" type="parTrans" cxnId="{B67BA685-B8A8-4ED1-A8E8-0F6E1EC98711}">
      <dgm:prSet/>
      <dgm:spPr/>
      <dgm:t>
        <a:bodyPr/>
        <a:lstStyle/>
        <a:p>
          <a:endParaRPr lang="en-AU"/>
        </a:p>
      </dgm:t>
    </dgm:pt>
    <dgm:pt modelId="{C4335466-CA28-40D7-BCB1-76F5EC9EC34B}" type="sibTrans" cxnId="{B67BA685-B8A8-4ED1-A8E8-0F6E1EC98711}">
      <dgm:prSet/>
      <dgm:spPr/>
      <dgm:t>
        <a:bodyPr/>
        <a:lstStyle/>
        <a:p>
          <a:endParaRPr lang="en-AU"/>
        </a:p>
      </dgm:t>
    </dgm:pt>
    <dgm:pt modelId="{7D5388DC-16F3-4E86-A74E-8415F20F325A}">
      <dgm:prSet phldrT="[Text]"/>
      <dgm:spPr/>
      <dgm:t>
        <a:bodyPr/>
        <a:lstStyle/>
        <a:p>
          <a:r>
            <a:rPr lang="en-AU" dirty="0"/>
            <a:t>Delete</a:t>
          </a:r>
        </a:p>
      </dgm:t>
    </dgm:pt>
    <dgm:pt modelId="{9085A816-3AB7-4F4A-8F3D-2808BF22BB93}" type="parTrans" cxnId="{937BA788-3336-4990-A80F-678D4EED4C0A}">
      <dgm:prSet/>
      <dgm:spPr/>
      <dgm:t>
        <a:bodyPr/>
        <a:lstStyle/>
        <a:p>
          <a:endParaRPr lang="en-AU"/>
        </a:p>
      </dgm:t>
    </dgm:pt>
    <dgm:pt modelId="{7EBE0463-34D2-4EBC-974B-860E3DD81D1F}" type="sibTrans" cxnId="{937BA788-3336-4990-A80F-678D4EED4C0A}">
      <dgm:prSet/>
      <dgm:spPr/>
      <dgm:t>
        <a:bodyPr/>
        <a:lstStyle/>
        <a:p>
          <a:endParaRPr lang="en-AU"/>
        </a:p>
      </dgm:t>
    </dgm:pt>
    <dgm:pt modelId="{E3DFAC73-7DA2-409C-95C1-A870F981BAB4}">
      <dgm:prSet phldrT="[Text]"/>
      <dgm:spPr/>
      <dgm:t>
        <a:bodyPr/>
        <a:lstStyle/>
        <a:p>
          <a:r>
            <a:rPr lang="en-AU" dirty="0"/>
            <a:t>If you no longer need an item, delete it.</a:t>
          </a:r>
        </a:p>
      </dgm:t>
    </dgm:pt>
    <dgm:pt modelId="{54C4D932-3DC1-4E3B-BC23-C232A485C464}" type="parTrans" cxnId="{B9B35370-120D-4BD1-9908-CD6976B8DA89}">
      <dgm:prSet/>
      <dgm:spPr/>
      <dgm:t>
        <a:bodyPr/>
        <a:lstStyle/>
        <a:p>
          <a:endParaRPr lang="en-AU"/>
        </a:p>
      </dgm:t>
    </dgm:pt>
    <dgm:pt modelId="{F38C27C0-8357-4849-B8F2-7A8F9BC86E3A}" type="sibTrans" cxnId="{B9B35370-120D-4BD1-9908-CD6976B8DA89}">
      <dgm:prSet/>
      <dgm:spPr/>
      <dgm:t>
        <a:bodyPr/>
        <a:lstStyle/>
        <a:p>
          <a:endParaRPr lang="en-AU"/>
        </a:p>
      </dgm:t>
    </dgm:pt>
    <dgm:pt modelId="{199D61A9-5ABB-484E-826F-DAFD5D292BD5}">
      <dgm:prSet phldrT="[Text]"/>
      <dgm:spPr/>
      <dgm:t>
        <a:bodyPr/>
        <a:lstStyle/>
        <a:p>
          <a:r>
            <a:rPr lang="en-AU" dirty="0"/>
            <a:t>Modify or update an item.</a:t>
          </a:r>
        </a:p>
      </dgm:t>
    </dgm:pt>
    <dgm:pt modelId="{73B720CA-B1F3-446B-970E-C1C022DBCAD8}" type="parTrans" cxnId="{0659C429-C1F7-413D-9BE7-67E9A6C19145}">
      <dgm:prSet/>
      <dgm:spPr/>
      <dgm:t>
        <a:bodyPr/>
        <a:lstStyle/>
        <a:p>
          <a:endParaRPr lang="en-AU"/>
        </a:p>
      </dgm:t>
    </dgm:pt>
    <dgm:pt modelId="{94E13DE6-2839-4FBE-B914-B2AFF6CDA737}" type="sibTrans" cxnId="{0659C429-C1F7-413D-9BE7-67E9A6C19145}">
      <dgm:prSet/>
      <dgm:spPr/>
      <dgm:t>
        <a:bodyPr/>
        <a:lstStyle/>
        <a:p>
          <a:endParaRPr lang="en-AU"/>
        </a:p>
      </dgm:t>
    </dgm:pt>
    <dgm:pt modelId="{F05900DF-1CFA-46E5-912C-5770A3C4B178}">
      <dgm:prSet phldrT="[Text]"/>
      <dgm:spPr/>
      <dgm:t>
        <a:bodyPr/>
        <a:lstStyle/>
        <a:p>
          <a:r>
            <a:rPr lang="en-AU" dirty="0"/>
            <a:t>Change the required amount of each item.</a:t>
          </a:r>
        </a:p>
      </dgm:t>
    </dgm:pt>
    <dgm:pt modelId="{A7EE596F-D8C4-42CB-8DBE-3A1AC6055470}" type="parTrans" cxnId="{60DB45F9-A2E7-43F2-AEF5-D2AB75926798}">
      <dgm:prSet/>
      <dgm:spPr/>
      <dgm:t>
        <a:bodyPr/>
        <a:lstStyle/>
        <a:p>
          <a:endParaRPr lang="en-AU"/>
        </a:p>
      </dgm:t>
    </dgm:pt>
    <dgm:pt modelId="{ABC5C37C-F9E8-4E3E-A2D5-E5710D196478}" type="sibTrans" cxnId="{60DB45F9-A2E7-43F2-AEF5-D2AB75926798}">
      <dgm:prSet/>
      <dgm:spPr/>
      <dgm:t>
        <a:bodyPr/>
        <a:lstStyle/>
        <a:p>
          <a:endParaRPr lang="en-AU"/>
        </a:p>
      </dgm:t>
    </dgm:pt>
    <dgm:pt modelId="{4AA71A96-2688-4B76-A6BD-20DDE7CC6096}">
      <dgm:prSet phldrT="[Text]"/>
      <dgm:spPr/>
      <dgm:t>
        <a:bodyPr/>
        <a:lstStyle/>
        <a:p>
          <a:r>
            <a:rPr lang="en-AU" dirty="0"/>
            <a:t>Modify</a:t>
          </a:r>
        </a:p>
      </dgm:t>
    </dgm:pt>
    <dgm:pt modelId="{92120160-2009-4C7A-9AE5-B24ED48CE244}" type="sibTrans" cxnId="{2A27D298-435E-4C66-B02C-3C20ADE48326}">
      <dgm:prSet/>
      <dgm:spPr/>
      <dgm:t>
        <a:bodyPr/>
        <a:lstStyle/>
        <a:p>
          <a:endParaRPr lang="en-AU"/>
        </a:p>
      </dgm:t>
    </dgm:pt>
    <dgm:pt modelId="{D8C5D5FC-B873-41F0-A5A8-5589D7F81752}" type="parTrans" cxnId="{2A27D298-435E-4C66-B02C-3C20ADE48326}">
      <dgm:prSet/>
      <dgm:spPr/>
      <dgm:t>
        <a:bodyPr/>
        <a:lstStyle/>
        <a:p>
          <a:endParaRPr lang="en-AU"/>
        </a:p>
      </dgm:t>
    </dgm:pt>
    <dgm:pt modelId="{6472396A-CF0D-45F6-9881-294848BCB3D2}" type="pres">
      <dgm:prSet presAssocID="{9E9B6018-9842-4E6C-A4FF-8D4BF7B7C1CA}" presName="linearFlow" presStyleCnt="0">
        <dgm:presLayoutVars>
          <dgm:dir/>
          <dgm:animLvl val="lvl"/>
          <dgm:resizeHandles val="exact"/>
        </dgm:presLayoutVars>
      </dgm:prSet>
      <dgm:spPr/>
    </dgm:pt>
    <dgm:pt modelId="{15E5426C-CEF0-4DD5-8B1D-9E3E10439CA2}" type="pres">
      <dgm:prSet presAssocID="{62462B45-3C34-4CD7-B88F-D6D26E1C7954}" presName="composite" presStyleCnt="0"/>
      <dgm:spPr/>
    </dgm:pt>
    <dgm:pt modelId="{699B6075-A2BE-4A9B-BC33-B9B74203EAE0}" type="pres">
      <dgm:prSet presAssocID="{62462B45-3C34-4CD7-B88F-D6D26E1C7954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9A847536-2677-4022-B3E3-F5BB2B50B32A}" type="pres">
      <dgm:prSet presAssocID="{62462B45-3C34-4CD7-B88F-D6D26E1C7954}" presName="descendantText" presStyleLbl="alignAcc1" presStyleIdx="0" presStyleCnt="3">
        <dgm:presLayoutVars>
          <dgm:bulletEnabled val="1"/>
        </dgm:presLayoutVars>
      </dgm:prSet>
      <dgm:spPr/>
    </dgm:pt>
    <dgm:pt modelId="{E5D8C833-2DED-4922-B4F1-98B78752A415}" type="pres">
      <dgm:prSet presAssocID="{E5575804-BD58-4A31-9B43-7AE83B7CD9E3}" presName="sp" presStyleCnt="0"/>
      <dgm:spPr/>
    </dgm:pt>
    <dgm:pt modelId="{0D107DE8-3658-46B1-AC96-9F09D758635A}" type="pres">
      <dgm:prSet presAssocID="{7D5388DC-16F3-4E86-A74E-8415F20F325A}" presName="composite" presStyleCnt="0"/>
      <dgm:spPr/>
    </dgm:pt>
    <dgm:pt modelId="{9AC1F16E-0DB5-4130-98A3-5FD5745D3B88}" type="pres">
      <dgm:prSet presAssocID="{7D5388DC-16F3-4E86-A74E-8415F20F325A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C75C3204-65C7-4152-B9F3-A65CF147C9F9}" type="pres">
      <dgm:prSet presAssocID="{7D5388DC-16F3-4E86-A74E-8415F20F325A}" presName="descendantText" presStyleLbl="alignAcc1" presStyleIdx="1" presStyleCnt="3">
        <dgm:presLayoutVars>
          <dgm:bulletEnabled val="1"/>
        </dgm:presLayoutVars>
      </dgm:prSet>
      <dgm:spPr/>
    </dgm:pt>
    <dgm:pt modelId="{5F8E3168-7E88-4B0B-BA7E-1581DACE1E59}" type="pres">
      <dgm:prSet presAssocID="{7EBE0463-34D2-4EBC-974B-860E3DD81D1F}" presName="sp" presStyleCnt="0"/>
      <dgm:spPr/>
    </dgm:pt>
    <dgm:pt modelId="{B3763882-FEF0-4CB4-955C-5B73B20E8E89}" type="pres">
      <dgm:prSet presAssocID="{4AA71A96-2688-4B76-A6BD-20DDE7CC6096}" presName="composite" presStyleCnt="0"/>
      <dgm:spPr/>
    </dgm:pt>
    <dgm:pt modelId="{9487D738-9A66-4E5C-A562-171B0B4120C6}" type="pres">
      <dgm:prSet presAssocID="{4AA71A96-2688-4B76-A6BD-20DDE7CC6096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D136AF3E-8112-42D6-BEB6-3F9661A00547}" type="pres">
      <dgm:prSet presAssocID="{4AA71A96-2688-4B76-A6BD-20DDE7CC6096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4DB62622-1958-4AB8-BA7E-A66375246F4C}" srcId="{9E9B6018-9842-4E6C-A4FF-8D4BF7B7C1CA}" destId="{62462B45-3C34-4CD7-B88F-D6D26E1C7954}" srcOrd="0" destOrd="0" parTransId="{3F1574FD-7380-47B8-A6A8-8F54322FD99C}" sibTransId="{E5575804-BD58-4A31-9B43-7AE83B7CD9E3}"/>
    <dgm:cxn modelId="{0659C429-C1F7-413D-9BE7-67E9A6C19145}" srcId="{4AA71A96-2688-4B76-A6BD-20DDE7CC6096}" destId="{199D61A9-5ABB-484E-826F-DAFD5D292BD5}" srcOrd="0" destOrd="0" parTransId="{73B720CA-B1F3-446B-970E-C1C022DBCAD8}" sibTransId="{94E13DE6-2839-4FBE-B914-B2AFF6CDA737}"/>
    <dgm:cxn modelId="{B7825C3F-E211-470B-B03B-6E22F5BF0E01}" type="presOf" srcId="{9E9B6018-9842-4E6C-A4FF-8D4BF7B7C1CA}" destId="{6472396A-CF0D-45F6-9881-294848BCB3D2}" srcOrd="0" destOrd="0" presId="urn:microsoft.com/office/officeart/2005/8/layout/chevron2"/>
    <dgm:cxn modelId="{B36C3063-D82D-468A-9BCA-9F9A6A42F456}" type="presOf" srcId="{F4B4B153-B7AE-4C5B-A68C-AD3608E83B3B}" destId="{9A847536-2677-4022-B3E3-F5BB2B50B32A}" srcOrd="0" destOrd="1" presId="urn:microsoft.com/office/officeart/2005/8/layout/chevron2"/>
    <dgm:cxn modelId="{DFBFA167-FC30-421D-BBC6-711769DA3142}" srcId="{62462B45-3C34-4CD7-B88F-D6D26E1C7954}" destId="{85049AC9-245B-4EF1-A1DF-87DD89C229EE}" srcOrd="0" destOrd="0" parTransId="{10DD33A1-B3EC-4D2D-A517-4A323561F2EE}" sibTransId="{7AEBC934-9BCE-412A-AADB-6F055F39D63D}"/>
    <dgm:cxn modelId="{482DC149-701B-46A0-943B-880F497B4035}" type="presOf" srcId="{4AA71A96-2688-4B76-A6BD-20DDE7CC6096}" destId="{9487D738-9A66-4E5C-A562-171B0B4120C6}" srcOrd="0" destOrd="0" presId="urn:microsoft.com/office/officeart/2005/8/layout/chevron2"/>
    <dgm:cxn modelId="{B9B35370-120D-4BD1-9908-CD6976B8DA89}" srcId="{7D5388DC-16F3-4E86-A74E-8415F20F325A}" destId="{E3DFAC73-7DA2-409C-95C1-A870F981BAB4}" srcOrd="0" destOrd="0" parTransId="{54C4D932-3DC1-4E3B-BC23-C232A485C464}" sibTransId="{F38C27C0-8357-4849-B8F2-7A8F9BC86E3A}"/>
    <dgm:cxn modelId="{B67BA685-B8A8-4ED1-A8E8-0F6E1EC98711}" srcId="{62462B45-3C34-4CD7-B88F-D6D26E1C7954}" destId="{F4B4B153-B7AE-4C5B-A68C-AD3608E83B3B}" srcOrd="1" destOrd="0" parTransId="{19B5D863-B615-48C0-85D2-02D46ACF680C}" sibTransId="{C4335466-CA28-40D7-BCB1-76F5EC9EC34B}"/>
    <dgm:cxn modelId="{937BA788-3336-4990-A80F-678D4EED4C0A}" srcId="{9E9B6018-9842-4E6C-A4FF-8D4BF7B7C1CA}" destId="{7D5388DC-16F3-4E86-A74E-8415F20F325A}" srcOrd="1" destOrd="0" parTransId="{9085A816-3AB7-4F4A-8F3D-2808BF22BB93}" sibTransId="{7EBE0463-34D2-4EBC-974B-860E3DD81D1F}"/>
    <dgm:cxn modelId="{2A27D298-435E-4C66-B02C-3C20ADE48326}" srcId="{9E9B6018-9842-4E6C-A4FF-8D4BF7B7C1CA}" destId="{4AA71A96-2688-4B76-A6BD-20DDE7CC6096}" srcOrd="2" destOrd="0" parTransId="{D8C5D5FC-B873-41F0-A5A8-5589D7F81752}" sibTransId="{92120160-2009-4C7A-9AE5-B24ED48CE244}"/>
    <dgm:cxn modelId="{B62373B4-BD97-4610-AB29-F9C2160A22BF}" type="presOf" srcId="{199D61A9-5ABB-484E-826F-DAFD5D292BD5}" destId="{D136AF3E-8112-42D6-BEB6-3F9661A00547}" srcOrd="0" destOrd="0" presId="urn:microsoft.com/office/officeart/2005/8/layout/chevron2"/>
    <dgm:cxn modelId="{538715D9-0649-40E1-A7E6-7B11719D9F80}" type="presOf" srcId="{E3DFAC73-7DA2-409C-95C1-A870F981BAB4}" destId="{C75C3204-65C7-4152-B9F3-A65CF147C9F9}" srcOrd="0" destOrd="0" presId="urn:microsoft.com/office/officeart/2005/8/layout/chevron2"/>
    <dgm:cxn modelId="{1D0145E8-74BF-4113-9C5C-51714620B9E8}" type="presOf" srcId="{7D5388DC-16F3-4E86-A74E-8415F20F325A}" destId="{9AC1F16E-0DB5-4130-98A3-5FD5745D3B88}" srcOrd="0" destOrd="0" presId="urn:microsoft.com/office/officeart/2005/8/layout/chevron2"/>
    <dgm:cxn modelId="{D8BCA1F8-ACB5-46B1-8643-1303CF49DA83}" type="presOf" srcId="{F05900DF-1CFA-46E5-912C-5770A3C4B178}" destId="{D136AF3E-8112-42D6-BEB6-3F9661A00547}" srcOrd="0" destOrd="1" presId="urn:microsoft.com/office/officeart/2005/8/layout/chevron2"/>
    <dgm:cxn modelId="{60DB45F9-A2E7-43F2-AEF5-D2AB75926798}" srcId="{4AA71A96-2688-4B76-A6BD-20DDE7CC6096}" destId="{F05900DF-1CFA-46E5-912C-5770A3C4B178}" srcOrd="1" destOrd="0" parTransId="{A7EE596F-D8C4-42CB-8DBE-3A1AC6055470}" sibTransId="{ABC5C37C-F9E8-4E3E-A2D5-E5710D196478}"/>
    <dgm:cxn modelId="{A0996DFC-FD27-436C-8C80-A7B8E0D02FE1}" type="presOf" srcId="{62462B45-3C34-4CD7-B88F-D6D26E1C7954}" destId="{699B6075-A2BE-4A9B-BC33-B9B74203EAE0}" srcOrd="0" destOrd="0" presId="urn:microsoft.com/office/officeart/2005/8/layout/chevron2"/>
    <dgm:cxn modelId="{26BFE5FF-449D-447E-8E8A-DC1164074E97}" type="presOf" srcId="{85049AC9-245B-4EF1-A1DF-87DD89C229EE}" destId="{9A847536-2677-4022-B3E3-F5BB2B50B32A}" srcOrd="0" destOrd="0" presId="urn:microsoft.com/office/officeart/2005/8/layout/chevron2"/>
    <dgm:cxn modelId="{68AEDFAA-D9D4-46AF-9D1B-F6A5F1445D4E}" type="presParOf" srcId="{6472396A-CF0D-45F6-9881-294848BCB3D2}" destId="{15E5426C-CEF0-4DD5-8B1D-9E3E10439CA2}" srcOrd="0" destOrd="0" presId="urn:microsoft.com/office/officeart/2005/8/layout/chevron2"/>
    <dgm:cxn modelId="{9487DE4A-1572-43AE-A994-505FB057480B}" type="presParOf" srcId="{15E5426C-CEF0-4DD5-8B1D-9E3E10439CA2}" destId="{699B6075-A2BE-4A9B-BC33-B9B74203EAE0}" srcOrd="0" destOrd="0" presId="urn:microsoft.com/office/officeart/2005/8/layout/chevron2"/>
    <dgm:cxn modelId="{CFA0DFA1-552D-4D59-9F91-BA2CBD060231}" type="presParOf" srcId="{15E5426C-CEF0-4DD5-8B1D-9E3E10439CA2}" destId="{9A847536-2677-4022-B3E3-F5BB2B50B32A}" srcOrd="1" destOrd="0" presId="urn:microsoft.com/office/officeart/2005/8/layout/chevron2"/>
    <dgm:cxn modelId="{E0CCCB02-570E-45CC-9E04-E00DFDDE34CB}" type="presParOf" srcId="{6472396A-CF0D-45F6-9881-294848BCB3D2}" destId="{E5D8C833-2DED-4922-B4F1-98B78752A415}" srcOrd="1" destOrd="0" presId="urn:microsoft.com/office/officeart/2005/8/layout/chevron2"/>
    <dgm:cxn modelId="{5AB7831E-094A-4DF5-BE5E-F4E3975E2AB1}" type="presParOf" srcId="{6472396A-CF0D-45F6-9881-294848BCB3D2}" destId="{0D107DE8-3658-46B1-AC96-9F09D758635A}" srcOrd="2" destOrd="0" presId="urn:microsoft.com/office/officeart/2005/8/layout/chevron2"/>
    <dgm:cxn modelId="{5D1BA5C3-59C4-4354-A7B5-9DB10AA6828E}" type="presParOf" srcId="{0D107DE8-3658-46B1-AC96-9F09D758635A}" destId="{9AC1F16E-0DB5-4130-98A3-5FD5745D3B88}" srcOrd="0" destOrd="0" presId="urn:microsoft.com/office/officeart/2005/8/layout/chevron2"/>
    <dgm:cxn modelId="{47532BFB-0824-42E7-8911-662E6EED35B3}" type="presParOf" srcId="{0D107DE8-3658-46B1-AC96-9F09D758635A}" destId="{C75C3204-65C7-4152-B9F3-A65CF147C9F9}" srcOrd="1" destOrd="0" presId="urn:microsoft.com/office/officeart/2005/8/layout/chevron2"/>
    <dgm:cxn modelId="{0EDF3DB8-5EFA-45CD-B8B6-DA597DC3D2F4}" type="presParOf" srcId="{6472396A-CF0D-45F6-9881-294848BCB3D2}" destId="{5F8E3168-7E88-4B0B-BA7E-1581DACE1E59}" srcOrd="3" destOrd="0" presId="urn:microsoft.com/office/officeart/2005/8/layout/chevron2"/>
    <dgm:cxn modelId="{90830271-A76C-4266-880A-E9352AEB2C02}" type="presParOf" srcId="{6472396A-CF0D-45F6-9881-294848BCB3D2}" destId="{B3763882-FEF0-4CB4-955C-5B73B20E8E89}" srcOrd="4" destOrd="0" presId="urn:microsoft.com/office/officeart/2005/8/layout/chevron2"/>
    <dgm:cxn modelId="{FBCBD81E-B560-4C2F-A6AD-E7F1BCFED60C}" type="presParOf" srcId="{B3763882-FEF0-4CB4-955C-5B73B20E8E89}" destId="{9487D738-9A66-4E5C-A562-171B0B4120C6}" srcOrd="0" destOrd="0" presId="urn:microsoft.com/office/officeart/2005/8/layout/chevron2"/>
    <dgm:cxn modelId="{7FC08BD7-7919-4615-8B65-71A60E91D8DA}" type="presParOf" srcId="{B3763882-FEF0-4CB4-955C-5B73B20E8E89}" destId="{D136AF3E-8112-42D6-BEB6-3F9661A00547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616949" y="310305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1021447" y="714031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35606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kern="1200" dirty="0"/>
            <a:t>App for every-one to use, easy to use. </a:t>
          </a:r>
        </a:p>
      </dsp:txBody>
      <dsp:txXfrm>
        <a:off x="35606" y="2695306"/>
        <a:ext cx="2981250" cy="720000"/>
      </dsp:txXfrm>
    </dsp:sp>
    <dsp:sp modelId="{BCD8CDD9-0C56-4401-ADB1-8B48DAB2C96F}">
      <dsp:nvSpPr>
        <dsp:cNvPr id="0" name=""/>
        <dsp:cNvSpPr/>
      </dsp:nvSpPr>
      <dsp:spPr>
        <a:xfrm>
          <a:off x="4119918" y="310305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4507481" y="697868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3538574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kern="1200" dirty="0"/>
            <a:t>Simple terminal app with main menu.</a:t>
          </a:r>
        </a:p>
      </dsp:txBody>
      <dsp:txXfrm>
        <a:off x="3538574" y="2695306"/>
        <a:ext cx="2981250" cy="720000"/>
      </dsp:txXfrm>
    </dsp:sp>
    <dsp:sp modelId="{FF93E135-77D6-48A0-8871-9BC93D705D06}">
      <dsp:nvSpPr>
        <dsp:cNvPr id="0" name=""/>
        <dsp:cNvSpPr/>
      </dsp:nvSpPr>
      <dsp:spPr>
        <a:xfrm>
          <a:off x="7622887" y="310305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9509775-983E-4110-B989-EE2CD6514BE0}">
      <dsp:nvSpPr>
        <dsp:cNvPr id="0" name=""/>
        <dsp:cNvSpPr/>
      </dsp:nvSpPr>
      <dsp:spPr>
        <a:xfrm>
          <a:off x="8010450" y="697868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AEDC777-00B3-41D7-9AE1-23D741E941C3}">
      <dsp:nvSpPr>
        <dsp:cNvPr id="0" name=""/>
        <dsp:cNvSpPr/>
      </dsp:nvSpPr>
      <dsp:spPr>
        <a:xfrm>
          <a:off x="7041543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kern="1200" dirty="0"/>
            <a:t>The skies the limit with future development.</a:t>
          </a:r>
        </a:p>
      </dsp:txBody>
      <dsp:txXfrm>
        <a:off x="7041543" y="2695306"/>
        <a:ext cx="2981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9B6075-A2BE-4A9B-BC33-B9B74203EAE0}">
      <dsp:nvSpPr>
        <dsp:cNvPr id="0" name=""/>
        <dsp:cNvSpPr/>
      </dsp:nvSpPr>
      <dsp:spPr>
        <a:xfrm rot="5400000">
          <a:off x="-220680" y="221150"/>
          <a:ext cx="1471201" cy="1029841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700" kern="1200" dirty="0"/>
            <a:t>Add</a:t>
          </a:r>
        </a:p>
      </dsp:txBody>
      <dsp:txXfrm rot="-5400000">
        <a:off x="1" y="515391"/>
        <a:ext cx="1029841" cy="441360"/>
      </dsp:txXfrm>
    </dsp:sp>
    <dsp:sp modelId="{9A847536-2677-4022-B3E3-F5BB2B50B32A}">
      <dsp:nvSpPr>
        <dsp:cNvPr id="0" name=""/>
        <dsp:cNvSpPr/>
      </dsp:nvSpPr>
      <dsp:spPr>
        <a:xfrm rot="5400000">
          <a:off x="4896911" y="-3866599"/>
          <a:ext cx="956281" cy="869042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3000" kern="1200" dirty="0"/>
            <a:t>Add your items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3000" kern="1200" dirty="0"/>
            <a:t>Add the amount of times you wish with said item</a:t>
          </a:r>
        </a:p>
      </dsp:txBody>
      <dsp:txXfrm rot="-5400000">
        <a:off x="1029842" y="47152"/>
        <a:ext cx="8643738" cy="862917"/>
      </dsp:txXfrm>
    </dsp:sp>
    <dsp:sp modelId="{9AC1F16E-0DB5-4130-98A3-5FD5745D3B88}">
      <dsp:nvSpPr>
        <dsp:cNvPr id="0" name=""/>
        <dsp:cNvSpPr/>
      </dsp:nvSpPr>
      <dsp:spPr>
        <a:xfrm rot="5400000">
          <a:off x="-220680" y="1496441"/>
          <a:ext cx="1471201" cy="1029841"/>
        </a:xfrm>
        <a:prstGeom prst="chevron">
          <a:avLst/>
        </a:prstGeom>
        <a:solidFill>
          <a:schemeClr val="accent5">
            <a:hueOff val="1178392"/>
            <a:satOff val="-5635"/>
            <a:lumOff val="6177"/>
            <a:alphaOff val="0"/>
          </a:schemeClr>
        </a:solidFill>
        <a:ln w="15875" cap="flat" cmpd="sng" algn="ctr">
          <a:solidFill>
            <a:schemeClr val="accent5">
              <a:hueOff val="1178392"/>
              <a:satOff val="-5635"/>
              <a:lumOff val="61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700" kern="1200" dirty="0"/>
            <a:t>Delete</a:t>
          </a:r>
        </a:p>
      </dsp:txBody>
      <dsp:txXfrm rot="-5400000">
        <a:off x="1" y="1790682"/>
        <a:ext cx="1029841" cy="441360"/>
      </dsp:txXfrm>
    </dsp:sp>
    <dsp:sp modelId="{C75C3204-65C7-4152-B9F3-A65CF147C9F9}">
      <dsp:nvSpPr>
        <dsp:cNvPr id="0" name=""/>
        <dsp:cNvSpPr/>
      </dsp:nvSpPr>
      <dsp:spPr>
        <a:xfrm rot="5400000">
          <a:off x="4896911" y="-2591308"/>
          <a:ext cx="956281" cy="869042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1178392"/>
              <a:satOff val="-5635"/>
              <a:lumOff val="61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3000" kern="1200" dirty="0"/>
            <a:t>If you no longer need an item, delete it.</a:t>
          </a:r>
        </a:p>
      </dsp:txBody>
      <dsp:txXfrm rot="-5400000">
        <a:off x="1029842" y="1322443"/>
        <a:ext cx="8643738" cy="862917"/>
      </dsp:txXfrm>
    </dsp:sp>
    <dsp:sp modelId="{9487D738-9A66-4E5C-A562-171B0B4120C6}">
      <dsp:nvSpPr>
        <dsp:cNvPr id="0" name=""/>
        <dsp:cNvSpPr/>
      </dsp:nvSpPr>
      <dsp:spPr>
        <a:xfrm rot="5400000">
          <a:off x="-220680" y="2771733"/>
          <a:ext cx="1471201" cy="1029841"/>
        </a:xfrm>
        <a:prstGeom prst="chevron">
          <a:avLst/>
        </a:prstGeom>
        <a:solidFill>
          <a:schemeClr val="accent5">
            <a:hueOff val="2356783"/>
            <a:satOff val="-11270"/>
            <a:lumOff val="12353"/>
            <a:alphaOff val="0"/>
          </a:schemeClr>
        </a:solidFill>
        <a:ln w="15875" cap="flat" cmpd="sng" algn="ctr">
          <a:solidFill>
            <a:schemeClr val="accent5">
              <a:hueOff val="2356783"/>
              <a:satOff val="-11270"/>
              <a:lumOff val="1235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700" kern="1200" dirty="0"/>
            <a:t>Modify</a:t>
          </a:r>
        </a:p>
      </dsp:txBody>
      <dsp:txXfrm rot="-5400000">
        <a:off x="1" y="3065974"/>
        <a:ext cx="1029841" cy="441360"/>
      </dsp:txXfrm>
    </dsp:sp>
    <dsp:sp modelId="{D136AF3E-8112-42D6-BEB6-3F9661A00547}">
      <dsp:nvSpPr>
        <dsp:cNvPr id="0" name=""/>
        <dsp:cNvSpPr/>
      </dsp:nvSpPr>
      <dsp:spPr>
        <a:xfrm rot="5400000">
          <a:off x="4896911" y="-1316016"/>
          <a:ext cx="956281" cy="869042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2356783"/>
              <a:satOff val="-11270"/>
              <a:lumOff val="1235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3000" kern="1200" dirty="0"/>
            <a:t>Modify or update an item.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3000" kern="1200" dirty="0"/>
            <a:t>Change the required amount of each item.</a:t>
          </a:r>
        </a:p>
      </dsp:txBody>
      <dsp:txXfrm rot="-5400000">
        <a:off x="1029842" y="2597735"/>
        <a:ext cx="8643738" cy="8629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svg>
</file>

<file path=ppt/media/image17.jpg>
</file>

<file path=ppt/media/image18.jpg>
</file>

<file path=ppt/media/image19.png>
</file>

<file path=ppt/media/image2.jpeg>
</file>

<file path=ppt/media/image20.sv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A0C0817-A112-4847-8014-A94B7D2A4EA3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3754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83951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171890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716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2351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238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821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940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014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251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12/16/2020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1721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6FA2B21-3FCD-4721-B95C-427943F61125}" type="datetime1">
              <a:rPr lang="en-US" smtClean="0"/>
              <a:t>12/16/2020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9999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566993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1321" y="2046559"/>
            <a:ext cx="6344092" cy="1382442"/>
          </a:xfrm>
          <a:blipFill>
            <a:blip r:embed="rId3"/>
            <a:tile tx="0" ty="0" sx="100000" sy="100000" flip="none" algn="tl"/>
          </a:blipFill>
          <a:effectLst>
            <a:glow rad="127000">
              <a:srgbClr val="F8D22F"/>
            </a:glow>
          </a:effectLst>
          <a:scene3d>
            <a:camera prst="orthographicFront"/>
            <a:lightRig rig="threePt" dir="t"/>
          </a:scene3d>
          <a:sp3d contourW="12700">
            <a:bevelT prst="relaxedInset"/>
            <a:contourClr>
              <a:srgbClr val="FF0000"/>
            </a:contourClr>
          </a:sp3d>
        </p:spPr>
        <p:txBody>
          <a:bodyPr>
            <a:no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~Daily Health App~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  <a:noFill/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sz="4000" dirty="0">
                <a:solidFill>
                  <a:schemeClr val="bg1"/>
                </a:solidFill>
              </a:rPr>
              <a:t>By Aaron Novak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339A3-B2AB-4FEB-93E6-B3D08314C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  <a:noFill/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So the truth….</a:t>
            </a:r>
            <a:endParaRPr lang="en-AU" dirty="0">
              <a:solidFill>
                <a:srgbClr val="FFFF00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C286C0D-4754-49F0-AAE1-B5D5AD85B6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-That’s what it was meant to look like any way!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-I ran out of time and had to change to a much more basic layout – Doh!</a:t>
            </a:r>
          </a:p>
          <a:p>
            <a:r>
              <a:rPr lang="en-US" dirty="0">
                <a:solidFill>
                  <a:srgbClr val="FFFFFF"/>
                </a:solidFill>
              </a:rPr>
              <a:t>-Here is the current working APP though, very scaled down.</a:t>
            </a:r>
          </a:p>
          <a:p>
            <a:endParaRPr lang="en-AU" dirty="0">
              <a:solidFill>
                <a:srgbClr val="FFFFFF"/>
              </a:solidFill>
            </a:endParaRPr>
          </a:p>
        </p:txBody>
      </p:sp>
      <p:pic>
        <p:nvPicPr>
          <p:cNvPr id="9" name="Graphic 8" descr="Scales of Justice">
            <a:extLst>
              <a:ext uri="{FF2B5EF4-FFF2-40B4-BE49-F238E27FC236}">
                <a16:creationId xmlns:a16="http://schemas.microsoft.com/office/drawing/2014/main" id="{27A6FB11-D075-4C9C-BDFA-A2ED792C5C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6000" y="701039"/>
            <a:ext cx="5455921" cy="5455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563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7000">
              <a:schemeClr val="accent6">
                <a:lumMod val="0"/>
                <a:lumOff val="100000"/>
              </a:schemeClr>
            </a:gs>
            <a:gs pos="67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8CD77-5E8B-4159-9C1A-24A59848D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rgbClr val="FF0000"/>
                </a:solidFill>
              </a:rPr>
              <a:t>Future developments</a:t>
            </a:r>
          </a:p>
        </p:txBody>
      </p:sp>
      <p:pic>
        <p:nvPicPr>
          <p:cNvPr id="11" name="Content Placeholder 10" descr="Rocket launch">
            <a:extLst>
              <a:ext uri="{FF2B5EF4-FFF2-40B4-BE49-F238E27FC236}">
                <a16:creationId xmlns:a16="http://schemas.microsoft.com/office/drawing/2014/main" id="{D87745F7-1436-457F-91DE-0D5248D359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5000" y="471510"/>
            <a:ext cx="5678488" cy="5548290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CB263B6-9750-48E7-B440-CE42279924F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AU" dirty="0"/>
              <a:t>-Add in mobile device with push notifications &amp; alarms.</a:t>
            </a:r>
          </a:p>
          <a:p>
            <a:r>
              <a:rPr lang="en-AU" dirty="0"/>
              <a:t>-All breathing techniques.</a:t>
            </a:r>
          </a:p>
          <a:p>
            <a:r>
              <a:rPr lang="en-AU" dirty="0"/>
              <a:t>-Guided meditations.</a:t>
            </a:r>
          </a:p>
          <a:p>
            <a:r>
              <a:rPr lang="en-AU" dirty="0"/>
              <a:t>-Reflexology.</a:t>
            </a:r>
          </a:p>
          <a:p>
            <a:r>
              <a:rPr lang="en-AU" dirty="0"/>
              <a:t>-Essential oils &amp; benefits.</a:t>
            </a:r>
          </a:p>
          <a:p>
            <a:r>
              <a:rPr lang="en-AU" dirty="0"/>
              <a:t>-Detoxes, not only fasting and running to the toilet!</a:t>
            </a:r>
          </a:p>
          <a:p>
            <a:r>
              <a:rPr lang="en-AU" dirty="0"/>
              <a:t>-Electrolytes and benefits even on non exercisers.</a:t>
            </a: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7850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358BA-E4E5-41F3-A48D-26DC6E4C0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Special thanks to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EB19E-4180-475F-8D5C-41EEFFB4A6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Power-Point stock images.</a:t>
            </a:r>
          </a:p>
        </p:txBody>
      </p:sp>
    </p:spTree>
    <p:extLst>
      <p:ext uri="{BB962C8B-B14F-4D97-AF65-F5344CB8AC3E}">
        <p14:creationId xmlns:p14="http://schemas.microsoft.com/office/powerpoint/2010/main" val="1569611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0">
            <a:extLst>
              <a:ext uri="{FF2B5EF4-FFF2-40B4-BE49-F238E27FC236}">
                <a16:creationId xmlns:a16="http://schemas.microsoft.com/office/drawing/2014/main" id="{15F1CC53-719A-4763-BF30-5E25A63C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AD51D2-A58C-4FA3-B6BA-EA2C689F0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Thank you all for you’re time!</a:t>
            </a:r>
          </a:p>
        </p:txBody>
      </p:sp>
      <p:pic>
        <p:nvPicPr>
          <p:cNvPr id="6" name="Content Placeholder 5" descr="Close-up of a calculator keypad">
            <a:extLst>
              <a:ext uri="{FF2B5EF4-FFF2-40B4-BE49-F238E27FC236}">
                <a16:creationId xmlns:a16="http://schemas.microsoft.com/office/drawing/2014/main" id="{3E2674B4-36AA-40BA-8370-1FC84DBE95E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r="1" b="12164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9" name="Rectangle 1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ngel face outline with solid fill">
            <a:extLst>
              <a:ext uri="{FF2B5EF4-FFF2-40B4-BE49-F238E27FC236}">
                <a16:creationId xmlns:a16="http://schemas.microsoft.com/office/drawing/2014/main" id="{8A875494-83CA-4F96-A339-E83CBB0B351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70093" y="2229854"/>
            <a:ext cx="2809073" cy="2809073"/>
          </a:xfrm>
        </p:spPr>
      </p:pic>
    </p:spTree>
    <p:extLst>
      <p:ext uri="{BB962C8B-B14F-4D97-AF65-F5344CB8AC3E}">
        <p14:creationId xmlns:p14="http://schemas.microsoft.com/office/powerpoint/2010/main" val="91271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Welcome</a:t>
            </a:r>
          </a:p>
        </p:txBody>
      </p:sp>
      <p:graphicFrame>
        <p:nvGraphicFramePr>
          <p:cNvPr id="5" name="Content Placeholder 2" descr="SmartArt graphic">
            <a:extLst>
              <a:ext uri="{FF2B5EF4-FFF2-40B4-BE49-F238E27FC236}">
                <a16:creationId xmlns:a16="http://schemas.microsoft.com/office/drawing/2014/main" id="{91DB1382-7276-49FA-9632-38D558F45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7203526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2">
            <a:extLst>
              <a:ext uri="{FF2B5EF4-FFF2-40B4-BE49-F238E27FC236}">
                <a16:creationId xmlns:a16="http://schemas.microsoft.com/office/drawing/2014/main" id="{00CDB4F3-8E13-4A3A-B287-6891F0317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Version of the Mon-Sun Pill box</a:t>
            </a:r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74739D32-7824-4CDE-80AE-E4998F1B12A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29143" b="29143"/>
          <a:stretch/>
        </p:blipFill>
        <p:spPr>
          <a:noFill/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D8F65907-237A-477E-8011-8F5BEFE8CB9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Never forget to take your medication and vitamins </a:t>
            </a:r>
            <a:r>
              <a:rPr lang="en-US" dirty="0" err="1"/>
              <a:t>etc</a:t>
            </a:r>
            <a:r>
              <a:rPr lang="en-US" dirty="0"/>
              <a:t> again. You just log in and it will let you know!</a:t>
            </a:r>
          </a:p>
        </p:txBody>
      </p:sp>
    </p:spTree>
    <p:extLst>
      <p:ext uri="{BB962C8B-B14F-4D97-AF65-F5344CB8AC3E}">
        <p14:creationId xmlns:p14="http://schemas.microsoft.com/office/powerpoint/2010/main" val="4222612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354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AF3220-777B-4B3A-B7E2-479F5EE75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AU" dirty="0">
                <a:solidFill>
                  <a:srgbClr val="FFFFFF"/>
                </a:solidFill>
              </a:rPr>
              <a:t>                    Fully customizable </a:t>
            </a:r>
          </a:p>
        </p:txBody>
      </p:sp>
      <p:pic>
        <p:nvPicPr>
          <p:cNvPr id="5" name="Content Placeholder 4" descr="Fashion designers working together in their studio">
            <a:extLst>
              <a:ext uri="{FF2B5EF4-FFF2-40B4-BE49-F238E27FC236}">
                <a16:creationId xmlns:a16="http://schemas.microsoft.com/office/drawing/2014/main" id="{7CA93A0A-CC1A-45BE-8368-3B3E3017C7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2822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5B0996D-1EC1-4DAD-96FC-0BF386586A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You can add in anything you would like. If you want to do 10 star jumps twice a day, enter it in.</a:t>
            </a:r>
          </a:p>
          <a:p>
            <a:r>
              <a:rPr lang="en-US" dirty="0">
                <a:solidFill>
                  <a:srgbClr val="FFFFFF"/>
                </a:solidFill>
              </a:rPr>
              <a:t>If you would like to eat 3 apples a day, enter away!</a:t>
            </a:r>
          </a:p>
        </p:txBody>
      </p:sp>
    </p:spTree>
    <p:extLst>
      <p:ext uri="{BB962C8B-B14F-4D97-AF65-F5344CB8AC3E}">
        <p14:creationId xmlns:p14="http://schemas.microsoft.com/office/powerpoint/2010/main" val="592658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7000">
              <a:schemeClr val="accent6">
                <a:lumMod val="0"/>
                <a:lumOff val="100000"/>
              </a:schemeClr>
            </a:gs>
            <a:gs pos="67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39ECD-8012-4DC0-A04D-AADDC5A58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AU" dirty="0"/>
              <a:t>Add/delete/modify items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F8D36FE-D926-4F74-9AF0-F35395133A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0607968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9568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7000">
              <a:schemeClr val="accent6">
                <a:lumMod val="0"/>
                <a:lumOff val="100000"/>
              </a:schemeClr>
            </a:gs>
            <a:gs pos="67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ild hands on a globe">
            <a:extLst>
              <a:ext uri="{FF2B5EF4-FFF2-40B4-BE49-F238E27FC236}">
                <a16:creationId xmlns:a16="http://schemas.microsoft.com/office/drawing/2014/main" id="{4C00B972-FD75-4850-B446-6A8644175D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658" r="9091" b="47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7D175FC-84CC-4D12-A5E2-FA27D934E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5" cy="6858000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ECD8E7-F67B-4338-AB83-1B6ADCCC6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6" cy="1499616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rgbClr val="000000"/>
                </a:solidFill>
              </a:rPr>
              <a:t>Various info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AC38328-2D50-4DDB-BD20-28DE12E49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18E3E2D-FF43-4F77-BA24-9DAD902176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66816" cy="4023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There is going to be a various info tab that you can go to:</a:t>
            </a:r>
          </a:p>
          <a:p>
            <a:r>
              <a:rPr lang="en-US" dirty="0">
                <a:solidFill>
                  <a:srgbClr val="000000"/>
                </a:solidFill>
              </a:rPr>
              <a:t>- Quick Energy.</a:t>
            </a:r>
          </a:p>
          <a:p>
            <a:r>
              <a:rPr lang="en-US" dirty="0">
                <a:solidFill>
                  <a:srgbClr val="000000"/>
                </a:solidFill>
              </a:rPr>
              <a:t>-Various Nootropics for studying.</a:t>
            </a:r>
          </a:p>
          <a:p>
            <a:r>
              <a:rPr lang="en-US" dirty="0">
                <a:solidFill>
                  <a:srgbClr val="000000"/>
                </a:solidFill>
              </a:rPr>
              <a:t>-Stretches to make yourself feel more awake.</a:t>
            </a:r>
          </a:p>
          <a:p>
            <a:r>
              <a:rPr lang="en-US" dirty="0">
                <a:solidFill>
                  <a:srgbClr val="000000"/>
                </a:solidFill>
              </a:rPr>
              <a:t>-Tones to help you sleep, study and relax.</a:t>
            </a:r>
          </a:p>
          <a:p>
            <a:r>
              <a:rPr lang="en-US" dirty="0">
                <a:solidFill>
                  <a:srgbClr val="000000"/>
                </a:solidFill>
              </a:rPr>
              <a:t>-Breathing techniques.</a:t>
            </a:r>
          </a:p>
          <a:p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0216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511D3-107B-462E-B8D3-3E03EFE6E8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6800850" cy="1463040"/>
          </a:xfrm>
          <a:solidFill>
            <a:srgbClr val="FF0000"/>
          </a:solidFill>
          <a:ln>
            <a:noFill/>
          </a:ln>
        </p:spPr>
        <p:txBody>
          <a:bodyPr/>
          <a:lstStyle/>
          <a:p>
            <a:r>
              <a:rPr lang="en-AU" dirty="0"/>
              <a:t> Bonus information  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F547A-D726-4131-ACC5-D38404633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rot="20378316">
            <a:off x="7558090" y="5428407"/>
            <a:ext cx="4552950" cy="526498"/>
          </a:xfrm>
          <a:gradFill>
            <a:gsLst>
              <a:gs pos="62000">
                <a:schemeClr val="tx1"/>
              </a:gs>
              <a:gs pos="58000">
                <a:schemeClr val="accent1">
                  <a:lumMod val="45000"/>
                  <a:lumOff val="55000"/>
                </a:schemeClr>
              </a:gs>
              <a:gs pos="71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wordArtVert" lIns="108000" anchor="ctr" anchorCtr="1">
            <a:normAutofit lnSpcReduction="10000"/>
          </a:bodyPr>
          <a:lstStyle/>
          <a:p>
            <a:r>
              <a:rPr lang="en-AU" dirty="0"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highlight>
                  <a:srgbClr val="008000"/>
                </a:highlight>
              </a:rPr>
              <a:t>Knowledge = Power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8582D3-697E-4D47-884F-FADAC78AD1A7}"/>
              </a:ext>
            </a:extLst>
          </p:cNvPr>
          <p:cNvSpPr txBox="1"/>
          <p:nvPr/>
        </p:nvSpPr>
        <p:spPr>
          <a:xfrm>
            <a:off x="2155842" y="908100"/>
            <a:ext cx="7880316" cy="3046988"/>
          </a:xfrm>
          <a:prstGeom prst="rect">
            <a:avLst/>
          </a:prstGeom>
          <a:gradFill>
            <a:gsLst>
              <a:gs pos="62000">
                <a:schemeClr val="accent1">
                  <a:lumMod val="5000"/>
                  <a:lumOff val="95000"/>
                </a:schemeClr>
              </a:gs>
              <a:gs pos="58000">
                <a:schemeClr val="accent1">
                  <a:lumMod val="45000"/>
                  <a:lumOff val="55000"/>
                </a:schemeClr>
              </a:gs>
              <a:gs pos="71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>
            <a:spAutoFit/>
          </a:bodyPr>
          <a:lstStyle/>
          <a:p>
            <a:r>
              <a:rPr lang="en-AU" sz="2400" dirty="0"/>
              <a:t>Implement a small bit of info to get people thinking.</a:t>
            </a:r>
          </a:p>
          <a:p>
            <a:r>
              <a:rPr lang="en-AU" sz="2400" dirty="0"/>
              <a:t>-Did you know fidgeting can burn up to 350 Calories a day?</a:t>
            </a:r>
          </a:p>
          <a:p>
            <a:r>
              <a:rPr lang="en-AU" sz="2400" dirty="0"/>
              <a:t>-Splashing cold water on your face 3 times, wakes you up much faster!</a:t>
            </a:r>
          </a:p>
          <a:p>
            <a:r>
              <a:rPr lang="en-AU" sz="2400" dirty="0"/>
              <a:t>- Studying and feel like no information is going in, try binaural beats.</a:t>
            </a:r>
          </a:p>
          <a:p>
            <a:r>
              <a:rPr lang="en-AU" sz="2400" dirty="0"/>
              <a:t>-Heard of Nicotine? Yes, cigarettes, dive deeper. Its not as deadly as you think!</a:t>
            </a:r>
          </a:p>
        </p:txBody>
      </p:sp>
    </p:spTree>
    <p:extLst>
      <p:ext uri="{BB962C8B-B14F-4D97-AF65-F5344CB8AC3E}">
        <p14:creationId xmlns:p14="http://schemas.microsoft.com/office/powerpoint/2010/main" val="1546736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200C8B5-FB5A-4F8B-A9BD-693C05141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0615183-9BF5-4EF1-9B57-EC09B4A81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The code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721674-EBB7-41FE-B557-FFD1C690B4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4128" y="2286000"/>
            <a:ext cx="3133580" cy="3931920"/>
          </a:xfrm>
        </p:spPr>
        <p:txBody>
          <a:bodyPr vert="horz" lIns="45720" tIns="45720" rIns="4572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Sneak</a:t>
            </a:r>
          </a:p>
          <a:p>
            <a:pPr>
              <a:lnSpc>
                <a:spcPct val="90000"/>
              </a:lnSpc>
            </a:pPr>
            <a:r>
              <a:rPr lang="en-US"/>
              <a:t>          peak</a:t>
            </a:r>
          </a:p>
          <a:p>
            <a:pPr>
              <a:lnSpc>
                <a:spcPct val="90000"/>
              </a:lnSpc>
            </a:pPr>
            <a:r>
              <a:rPr lang="en-US"/>
              <a:t>                  of the </a:t>
            </a:r>
          </a:p>
          <a:p>
            <a:pPr>
              <a:lnSpc>
                <a:spcPct val="90000"/>
              </a:lnSpc>
            </a:pPr>
            <a:r>
              <a:rPr lang="en-US"/>
              <a:t>                         code. </a:t>
            </a:r>
          </a:p>
          <a:p>
            <a:pPr>
              <a:lnSpc>
                <a:spcPct val="90000"/>
              </a:lnSpc>
            </a:pPr>
            <a:endParaRPr lang="en-US"/>
          </a:p>
        </p:txBody>
      </p:sp>
      <p:pic>
        <p:nvPicPr>
          <p:cNvPr id="6" name="Content Placeholder 5" descr="Text&#10;&#10;Description automatically generated">
            <a:extLst>
              <a:ext uri="{FF2B5EF4-FFF2-40B4-BE49-F238E27FC236}">
                <a16:creationId xmlns:a16="http://schemas.microsoft.com/office/drawing/2014/main" id="{529E7063-0D80-40C6-8F29-B6DB9C1DC9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077" b="1077"/>
          <a:stretch/>
        </p:blipFill>
        <p:spPr>
          <a:xfrm>
            <a:off x="4703897" y="640080"/>
            <a:ext cx="6786467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748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5F1CC53-719A-4763-BF30-5E25A63C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27B7C6F6-4579-4D42-9857-ED1B2EE07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7" y="4382347"/>
            <a:ext cx="5688020" cy="2153919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E60D82-D336-4746-A6EA-DC38B4F30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24" y="4608575"/>
            <a:ext cx="5242560" cy="176571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dirty="0">
                <a:gradFill>
                  <a:gsLst>
                    <a:gs pos="62000">
                      <a:srgbClr val="F03F2B"/>
                    </a:gs>
                    <a:gs pos="58000">
                      <a:schemeClr val="accent1">
                        <a:lumMod val="45000"/>
                        <a:lumOff val="55000"/>
                      </a:schemeClr>
                    </a:gs>
                    <a:gs pos="71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Happy = Healthy</a:t>
            </a:r>
          </a:p>
        </p:txBody>
      </p:sp>
      <p:pic>
        <p:nvPicPr>
          <p:cNvPr id="6" name="Content Placeholder 5" descr="Portrait of two happy adults and one child">
            <a:extLst>
              <a:ext uri="{FF2B5EF4-FFF2-40B4-BE49-F238E27FC236}">
                <a16:creationId xmlns:a16="http://schemas.microsoft.com/office/drawing/2014/main" id="{B1781740-84EC-4FBC-B624-43D60A0C3A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2642" b="1"/>
          <a:stretch/>
        </p:blipFill>
        <p:spPr>
          <a:xfrm>
            <a:off x="327547" y="321733"/>
            <a:ext cx="5688020" cy="3899748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7E6D8249-E901-4E71-B15A-A7F5D7F7B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6434" y="321732"/>
            <a:ext cx="5693835" cy="6214534"/>
          </a:xfrm>
          <a:prstGeom prst="rect">
            <a:avLst/>
          </a:prstGeom>
          <a:solidFill>
            <a:srgbClr val="3638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A70E8-633E-41B3-BD90-01E1CB5652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661065" y="974875"/>
            <a:ext cx="4724573" cy="4852362"/>
          </a:xfrm>
        </p:spPr>
        <p:txBody>
          <a:bodyPr vert="horz" lIns="45720" tIns="45720" rIns="4572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Basically, I just want to create an App so that all can use, and heavily benefit.</a:t>
            </a:r>
          </a:p>
          <a:p>
            <a:r>
              <a:rPr lang="en-US" dirty="0">
                <a:solidFill>
                  <a:srgbClr val="FFFFFF"/>
                </a:solidFill>
              </a:rPr>
              <a:t>All the external bits apart from the actual add remove items part will be completely up to user discretion if they wish.</a:t>
            </a:r>
          </a:p>
        </p:txBody>
      </p:sp>
    </p:spTree>
    <p:extLst>
      <p:ext uri="{BB962C8B-B14F-4D97-AF65-F5344CB8AC3E}">
        <p14:creationId xmlns:p14="http://schemas.microsoft.com/office/powerpoint/2010/main" val="10664575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455</Words>
  <Application>Microsoft Office PowerPoint</Application>
  <PresentationFormat>Widescreen</PresentationFormat>
  <Paragraphs>61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Tw Cen MT</vt:lpstr>
      <vt:lpstr>Tw Cen MT Condensed</vt:lpstr>
      <vt:lpstr>Wingdings 3</vt:lpstr>
      <vt:lpstr>Integral</vt:lpstr>
      <vt:lpstr>~Daily Health App~</vt:lpstr>
      <vt:lpstr>Welcome</vt:lpstr>
      <vt:lpstr>Digital Version of the Mon-Sun Pill box</vt:lpstr>
      <vt:lpstr>                    Fully customizable </vt:lpstr>
      <vt:lpstr>Add/delete/modify items</vt:lpstr>
      <vt:lpstr>Various info</vt:lpstr>
      <vt:lpstr> Bonus information    </vt:lpstr>
      <vt:lpstr>The code</vt:lpstr>
      <vt:lpstr>Happy = Healthy</vt:lpstr>
      <vt:lpstr>So the truth….</vt:lpstr>
      <vt:lpstr>Future developments</vt:lpstr>
      <vt:lpstr>Special thanks to </vt:lpstr>
      <vt:lpstr>Thank you all for you’re time!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~Daily Health App~</dc:title>
  <dc:creator>Aaron Novak</dc:creator>
  <cp:lastModifiedBy>Aaron Novak</cp:lastModifiedBy>
  <cp:revision>1</cp:revision>
  <dcterms:created xsi:type="dcterms:W3CDTF">2020-12-17T05:45:22Z</dcterms:created>
  <dcterms:modified xsi:type="dcterms:W3CDTF">2020-12-17T05:46:37Z</dcterms:modified>
</cp:coreProperties>
</file>

<file path=docProps/thumbnail.jpeg>
</file>